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0" r:id="rId5"/>
    <p:sldId id="272" r:id="rId6"/>
    <p:sldId id="259" r:id="rId7"/>
    <p:sldId id="273" r:id="rId8"/>
    <p:sldId id="266" r:id="rId9"/>
    <p:sldId id="260" r:id="rId10"/>
    <p:sldId id="271" r:id="rId11"/>
    <p:sldId id="261" r:id="rId12"/>
    <p:sldId id="262" r:id="rId13"/>
    <p:sldId id="264" r:id="rId14"/>
    <p:sldId id="265" r:id="rId15"/>
    <p:sldId id="267" r:id="rId16"/>
    <p:sldId id="268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9" autoAdjust="0"/>
    <p:restoredTop sz="94660"/>
  </p:normalViewPr>
  <p:slideViewPr>
    <p:cSldViewPr snapToGrid="0">
      <p:cViewPr varScale="1">
        <p:scale>
          <a:sx n="76" d="100"/>
          <a:sy n="76" d="100"/>
        </p:scale>
        <p:origin x="28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F18E7-103E-446A-97DD-E4E0027F6EB8}" type="datetimeFigureOut">
              <a:rPr lang="en-US" smtClean="0"/>
              <a:t>03/28/2017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020A1-05D0-42AB-B6D9-C8AE31F89B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2966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F18E7-103E-446A-97DD-E4E0027F6EB8}" type="datetimeFigureOut">
              <a:rPr lang="en-US" smtClean="0"/>
              <a:t>03/28/2017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020A1-05D0-42AB-B6D9-C8AE31F89B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0201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F18E7-103E-446A-97DD-E4E0027F6EB8}" type="datetimeFigureOut">
              <a:rPr lang="en-US" smtClean="0"/>
              <a:t>03/28/2017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020A1-05D0-42AB-B6D9-C8AE31F89B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809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F18E7-103E-446A-97DD-E4E0027F6EB8}" type="datetimeFigureOut">
              <a:rPr lang="en-US" smtClean="0"/>
              <a:t>03/28/2017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020A1-05D0-42AB-B6D9-C8AE31F89B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595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F18E7-103E-446A-97DD-E4E0027F6EB8}" type="datetimeFigureOut">
              <a:rPr lang="en-US" smtClean="0"/>
              <a:t>03/28/2017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020A1-05D0-42AB-B6D9-C8AE31F89B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6243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F18E7-103E-446A-97DD-E4E0027F6EB8}" type="datetimeFigureOut">
              <a:rPr lang="en-US" smtClean="0"/>
              <a:t>03/28/2017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020A1-05D0-42AB-B6D9-C8AE31F89B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1235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F18E7-103E-446A-97DD-E4E0027F6EB8}" type="datetimeFigureOut">
              <a:rPr lang="en-US" smtClean="0"/>
              <a:t>03/28/2017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020A1-05D0-42AB-B6D9-C8AE31F89B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040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F18E7-103E-446A-97DD-E4E0027F6EB8}" type="datetimeFigureOut">
              <a:rPr lang="en-US" smtClean="0"/>
              <a:t>03/28/2017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020A1-05D0-42AB-B6D9-C8AE31F89B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8709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F18E7-103E-446A-97DD-E4E0027F6EB8}" type="datetimeFigureOut">
              <a:rPr lang="en-US" smtClean="0"/>
              <a:t>03/28/2017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020A1-05D0-42AB-B6D9-C8AE31F89B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9202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F18E7-103E-446A-97DD-E4E0027F6EB8}" type="datetimeFigureOut">
              <a:rPr lang="en-US" smtClean="0"/>
              <a:t>03/28/2017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020A1-05D0-42AB-B6D9-C8AE31F89B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5707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F18E7-103E-446A-97DD-E4E0027F6EB8}" type="datetimeFigureOut">
              <a:rPr lang="en-US" smtClean="0"/>
              <a:t>03/28/2017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020A1-05D0-42AB-B6D9-C8AE31F89B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669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BF18E7-103E-446A-97DD-E4E0027F6EB8}" type="datetimeFigureOut">
              <a:rPr lang="en-US" smtClean="0"/>
              <a:t>03/28/2017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4020A1-05D0-42AB-B6D9-C8AE31F89B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252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Facebook Monetization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006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Support Site for Your Membership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 of the underrated aspects of the success of your site will be the support that you able to offer your customers.</a:t>
            </a:r>
          </a:p>
          <a:p>
            <a:r>
              <a:rPr lang="en-US" dirty="0" smtClean="0"/>
              <a:t>You don’t want to be in the habit of handling the support in your Facebook Group.</a:t>
            </a:r>
          </a:p>
          <a:p>
            <a:r>
              <a:rPr lang="en-US" dirty="0" smtClean="0"/>
              <a:t>This can turn into negativity and complaining which is the death of any Facebook Group.</a:t>
            </a:r>
          </a:p>
          <a:p>
            <a:r>
              <a:rPr lang="en-US" dirty="0" smtClean="0"/>
              <a:t>Go to Your Hosting Area and Set up an OS Ticket Free System</a:t>
            </a:r>
          </a:p>
          <a:p>
            <a:r>
              <a:rPr lang="en-US" dirty="0" smtClean="0"/>
              <a:t>This will allow you to implement the ticket system as well as to have someone else handle the tickets (and outsourcer preferably).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9198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Delivering Membership Content On Facebook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496347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Delivering Membership content on Facebook is fairly easy if you choose to upload your videos direct to Facebook.</a:t>
            </a:r>
          </a:p>
          <a:p>
            <a:r>
              <a:rPr lang="en-US" dirty="0" smtClean="0"/>
              <a:t>If you want your content to remain private, you will want to avoid third party systems to link to.</a:t>
            </a:r>
          </a:p>
          <a:p>
            <a:r>
              <a:rPr lang="en-US" dirty="0" smtClean="0"/>
              <a:t>Facebook does have limits to the size of your video, so that if your content is too large, you may have to re-render down to a lower </a:t>
            </a:r>
            <a:r>
              <a:rPr lang="en-US" dirty="0" err="1" smtClean="0"/>
              <a:t>resoltution</a:t>
            </a:r>
            <a:r>
              <a:rPr lang="en-US" dirty="0" smtClean="0"/>
              <a:t> (ex. Going from 1080 to 720 or 480)</a:t>
            </a:r>
          </a:p>
          <a:p>
            <a:r>
              <a:rPr lang="en-US" dirty="0" smtClean="0"/>
              <a:t>You can upload your Files to the file area, again…making sure that your content will be private.</a:t>
            </a:r>
          </a:p>
          <a:p>
            <a:r>
              <a:rPr lang="en-US" dirty="0" smtClean="0"/>
              <a:t>Before you begin uploading content, make sure that your content isn’t being seen by others outside of the group…set your group to “Closed” or “Secret”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2881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Monetization Though Live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84106"/>
            <a:ext cx="10515600" cy="4674803"/>
          </a:xfrm>
        </p:spPr>
        <p:txBody>
          <a:bodyPr>
            <a:normAutofit/>
          </a:bodyPr>
          <a:lstStyle/>
          <a:p>
            <a:r>
              <a:rPr lang="en-US" dirty="0" smtClean="0"/>
              <a:t>Just because you are collecting a membership fee doesn’t mean that you shouldn’t do additional monetization.</a:t>
            </a:r>
          </a:p>
          <a:p>
            <a:r>
              <a:rPr lang="en-US" dirty="0" smtClean="0"/>
              <a:t>Make sure to give presentations for other products down in your marketing funnel.</a:t>
            </a:r>
          </a:p>
          <a:p>
            <a:r>
              <a:rPr lang="en-US" dirty="0" smtClean="0"/>
              <a:t>Make sure to bring in higher profile individuals who can deliver high ticket content where you can be their affiliate.</a:t>
            </a:r>
          </a:p>
          <a:p>
            <a:r>
              <a:rPr lang="en-US" dirty="0" smtClean="0"/>
              <a:t>When you have Live events, you can feel free to present other offers available.</a:t>
            </a:r>
          </a:p>
          <a:p>
            <a:r>
              <a:rPr lang="en-US" dirty="0" smtClean="0"/>
              <a:t>You should avoid posting offers in the newsfeeds of your members on a regular basis.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8899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Strategies for Creating A Funnel of </a:t>
            </a:r>
            <a:br>
              <a:rPr lang="en-US" dirty="0" smtClean="0"/>
            </a:br>
            <a:r>
              <a:rPr lang="en-US" dirty="0" smtClean="0"/>
              <a:t>Facebook Based Products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you are delivering Live Events, it’s easy to move buyers into other products that you can use to help them and deliver them on Facebook.</a:t>
            </a:r>
          </a:p>
          <a:p>
            <a:r>
              <a:rPr lang="en-US" dirty="0" smtClean="0"/>
              <a:t>Consider offering group, webinar based coaching, if you haven’t done so already; </a:t>
            </a:r>
          </a:p>
          <a:p>
            <a:pPr lvl="1"/>
            <a:r>
              <a:rPr lang="en-US" dirty="0" smtClean="0"/>
              <a:t>this can be a one time fee course ($9-$27)</a:t>
            </a:r>
          </a:p>
          <a:p>
            <a:pPr lvl="1"/>
            <a:r>
              <a:rPr lang="en-US" dirty="0" smtClean="0"/>
              <a:t>This should be fixed term</a:t>
            </a:r>
          </a:p>
          <a:p>
            <a:r>
              <a:rPr lang="en-US" dirty="0" smtClean="0"/>
              <a:t>Consider offering a one off price product with moderation</a:t>
            </a:r>
          </a:p>
          <a:p>
            <a:pPr lvl="1"/>
            <a:r>
              <a:rPr lang="en-US" dirty="0" smtClean="0"/>
              <a:t>The cost should be $17-$37 because you will be moderating</a:t>
            </a:r>
          </a:p>
          <a:p>
            <a:pPr lvl="1"/>
            <a:r>
              <a:rPr lang="en-US" dirty="0" smtClean="0"/>
              <a:t>The goal for a course like this is to get your members to moderate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6614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Strategies Moving Members Off Facebook Into Your Marketing Funnel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One of the keys in making the Facebook membership a long term success is interacting with your users outside of Facebook.</a:t>
            </a:r>
          </a:p>
          <a:p>
            <a:r>
              <a:rPr lang="en-US" dirty="0" smtClean="0"/>
              <a:t>This means that you want to make sure that they’re reading their email from you.</a:t>
            </a:r>
          </a:p>
          <a:p>
            <a:r>
              <a:rPr lang="en-US" dirty="0" smtClean="0"/>
              <a:t>Always refer to things that are exclusive in your email and in different mediums.</a:t>
            </a:r>
          </a:p>
          <a:p>
            <a:r>
              <a:rPr lang="en-US" dirty="0" smtClean="0"/>
              <a:t>This means that all of your content should not be on your Facebook page if you want your members to interact with you elsewhere.</a:t>
            </a:r>
          </a:p>
          <a:p>
            <a:r>
              <a:rPr lang="en-US" dirty="0" smtClean="0"/>
              <a:t>Make sure that you have separate giveaways and live events outside of this medium.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9119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Strategies for Replacing Members Who Quit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520926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You will always have members who decide to stop paying their membership fee.</a:t>
            </a:r>
          </a:p>
          <a:p>
            <a:r>
              <a:rPr lang="en-US" dirty="0" smtClean="0"/>
              <a:t>Working to try to keep them in your membership will cause you to make the wrong decisions and devalue the group.</a:t>
            </a:r>
          </a:p>
          <a:p>
            <a:r>
              <a:rPr lang="en-US" dirty="0" smtClean="0"/>
              <a:t>Instead, do what you can to keep people coming in to sign up for the membership.</a:t>
            </a:r>
          </a:p>
          <a:p>
            <a:r>
              <a:rPr lang="en-US" dirty="0" smtClean="0"/>
              <a:t>Set up an auto webinar and/or consider offering a free limited time trial.</a:t>
            </a:r>
          </a:p>
          <a:p>
            <a:r>
              <a:rPr lang="en-US" dirty="0" smtClean="0"/>
              <a:t>Always do at least one live event where you offer the training to both members and non members.</a:t>
            </a:r>
          </a:p>
          <a:p>
            <a:r>
              <a:rPr lang="en-US" dirty="0" smtClean="0"/>
              <a:t>Seek the positive feedback of group members, screenshot all positive posts to be used as testimonials (make sure to get their permission to use).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612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real benefit of using Facebook is that the people are already there, so you are taking advantage of the traffic.</a:t>
            </a:r>
          </a:p>
          <a:p>
            <a:r>
              <a:rPr lang="en-US" dirty="0" smtClean="0"/>
              <a:t>But you are also taking advantage of Facebook’s “gating” features for your content, as well as the delivery mechanisms.</a:t>
            </a:r>
          </a:p>
          <a:p>
            <a:r>
              <a:rPr lang="en-US" dirty="0" smtClean="0"/>
              <a:t>Make sure to give people the opportunity join you outside of Facebook for maximum marketing opportunities.</a:t>
            </a:r>
          </a:p>
          <a:p>
            <a:r>
              <a:rPr lang="en-US" dirty="0" smtClean="0"/>
              <a:t>If you want to monetize more, do live events in addition to your content. </a:t>
            </a:r>
          </a:p>
          <a:p>
            <a:r>
              <a:rPr lang="en-US" dirty="0" smtClean="0"/>
              <a:t>Make sure to do some free content to take advantage of the viral nature of Facebook in addition to the webinars…</a:t>
            </a:r>
          </a:p>
        </p:txBody>
      </p:sp>
    </p:spTree>
    <p:extLst>
      <p:ext uri="{BB962C8B-B14F-4D97-AF65-F5344CB8AC3E}">
        <p14:creationId xmlns:p14="http://schemas.microsoft.com/office/powerpoint/2010/main" val="156698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Of Facebook Monetization 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43644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In this course, we’ll be discussing a method of monetization in Facebook that you will be able to implement, while at the same time, you’ll be able to allow it to run without you being present.</a:t>
            </a:r>
          </a:p>
          <a:p>
            <a:r>
              <a:rPr lang="en-US" dirty="0" smtClean="0"/>
              <a:t>This means that once you’ve automated your traffic, you’ll be free to replicate this cycle in multiple niches.</a:t>
            </a:r>
          </a:p>
          <a:p>
            <a:r>
              <a:rPr lang="en-US" dirty="0" smtClean="0"/>
              <a:t>We will primarily be talking about executing a content membership.</a:t>
            </a:r>
          </a:p>
          <a:p>
            <a:r>
              <a:rPr lang="en-US" dirty="0" smtClean="0"/>
              <a:t>The reason we’d do it in Facebook is that you don’t need software and it is easy to administer, which means you’ll be able to turn a schedule over to an outsourcer.</a:t>
            </a:r>
          </a:p>
          <a:p>
            <a:r>
              <a:rPr lang="en-US" dirty="0" smtClean="0"/>
              <a:t>The most important aspect of this membership strategy is keeping paid members entering at the top of your funnel.</a:t>
            </a:r>
          </a:p>
          <a:p>
            <a:r>
              <a:rPr lang="en-US" dirty="0" smtClean="0"/>
              <a:t>In most cases, due to the ongoing maintenance, you’ll want to have ongoing income to accompany it; however, there are more monetization methods to consider.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1642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Getting Fans to Opt-In on Facebook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73377"/>
            <a:ext cx="10515600" cy="4717064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Your objective is to try to get individuals who are on Facebook to find you what you’re looking for as necessary or exciting enough that they will consider your Opt-In as a no-brainer.</a:t>
            </a:r>
          </a:p>
          <a:p>
            <a:r>
              <a:rPr lang="en-US" dirty="0" smtClean="0"/>
              <a:t>You’ll want to try to move users into an Opt-in list even if they are already fans, as they are easier to market to and less distracted when they get your sales messages.</a:t>
            </a:r>
          </a:p>
          <a:p>
            <a:r>
              <a:rPr lang="en-US" dirty="0" smtClean="0"/>
              <a:t>If possible, you should at least remove one step from the process by not having your visitors LEAVE Facebook to Opt-In.</a:t>
            </a:r>
          </a:p>
          <a:p>
            <a:r>
              <a:rPr lang="en-US" dirty="0" smtClean="0"/>
              <a:t>Although there are many paid tools available, there is at least one that is free.</a:t>
            </a:r>
          </a:p>
          <a:p>
            <a:r>
              <a:rPr lang="en-US" dirty="0" smtClean="0"/>
              <a:t>You will need to create a “form” from your </a:t>
            </a:r>
            <a:r>
              <a:rPr lang="en-US" dirty="0" err="1" smtClean="0"/>
              <a:t>autoresponder</a:t>
            </a:r>
            <a:r>
              <a:rPr lang="en-US" dirty="0" smtClean="0"/>
              <a:t> and then add it to your Fan Page.</a:t>
            </a:r>
          </a:p>
          <a:p>
            <a:r>
              <a:rPr lang="en-US" dirty="0" smtClean="0"/>
              <a:t>Both </a:t>
            </a:r>
            <a:r>
              <a:rPr lang="en-US" dirty="0" err="1" smtClean="0"/>
              <a:t>Aweber</a:t>
            </a:r>
            <a:r>
              <a:rPr lang="en-US" dirty="0" smtClean="0"/>
              <a:t> and </a:t>
            </a:r>
            <a:r>
              <a:rPr lang="en-US" dirty="0" err="1" smtClean="0"/>
              <a:t>GetResponse</a:t>
            </a:r>
            <a:r>
              <a:rPr lang="en-US" dirty="0" smtClean="0"/>
              <a:t> have Apps that will allow you to connect your </a:t>
            </a:r>
            <a:r>
              <a:rPr lang="en-US" dirty="0" err="1" smtClean="0"/>
              <a:t>autoresponder</a:t>
            </a:r>
            <a:r>
              <a:rPr lang="en-US" dirty="0" smtClean="0"/>
              <a:t> to your Fan Page.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5064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Opt-In Strategies on Facebook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One strategy suggested by Get Response is to Offer A Form Gated Resource to Your Facebook Page.</a:t>
            </a:r>
          </a:p>
          <a:p>
            <a:r>
              <a:rPr lang="en-US" dirty="0" smtClean="0"/>
              <a:t>Here are the Apps that can help you:</a:t>
            </a:r>
          </a:p>
          <a:p>
            <a:pPr lvl="1"/>
            <a:r>
              <a:rPr lang="en-US" dirty="0" err="1" smtClean="0"/>
              <a:t>Wishpond</a:t>
            </a:r>
            <a:endParaRPr lang="en-US" dirty="0" smtClean="0"/>
          </a:p>
          <a:p>
            <a:pPr lvl="1"/>
            <a:r>
              <a:rPr lang="en-US" dirty="0" err="1" smtClean="0"/>
              <a:t>Tabsite</a:t>
            </a:r>
            <a:endParaRPr lang="en-US" dirty="0" smtClean="0"/>
          </a:p>
          <a:p>
            <a:pPr lvl="1"/>
            <a:r>
              <a:rPr lang="en-US" dirty="0" err="1" smtClean="0"/>
              <a:t>ShortStack</a:t>
            </a:r>
            <a:endParaRPr lang="en-US" dirty="0" smtClean="0"/>
          </a:p>
          <a:p>
            <a:pPr lvl="1"/>
            <a:r>
              <a:rPr lang="en-US" dirty="0" err="1" smtClean="0"/>
              <a:t>Pagemodo</a:t>
            </a:r>
            <a:endParaRPr lang="en-US" dirty="0" smtClean="0"/>
          </a:p>
          <a:p>
            <a:r>
              <a:rPr lang="en-US" dirty="0" smtClean="0"/>
              <a:t>What you’re doing is to only provide your best content if someone chooses to Opt-in to Your list.</a:t>
            </a:r>
          </a:p>
          <a:p>
            <a:r>
              <a:rPr lang="en-US" dirty="0" smtClean="0"/>
              <a:t>Use the Call To Action Button…</a:t>
            </a:r>
          </a:p>
          <a:p>
            <a:r>
              <a:rPr lang="en-US" dirty="0" smtClean="0"/>
              <a:t>Add In A Prompt For People to Like Your Facebook Page Right after they Login and Provide and Incentive.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2164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Monetizing Facebook: Create A </a:t>
            </a:r>
            <a:br>
              <a:rPr lang="en-US" dirty="0" smtClean="0"/>
            </a:br>
            <a:r>
              <a:rPr lang="en-US" dirty="0" smtClean="0"/>
              <a:t>Recurring Membership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You won’t have to worry about the membership site software; the trade off is manual admittance and deletion (can be handled with an outsourcer).</a:t>
            </a:r>
          </a:p>
          <a:p>
            <a:r>
              <a:rPr lang="en-US" dirty="0" smtClean="0"/>
              <a:t>There are five elements to consider in creating your membership or mastermind…</a:t>
            </a:r>
          </a:p>
          <a:p>
            <a:r>
              <a:rPr lang="en-US" dirty="0" smtClean="0"/>
              <a:t>FIRST, will your subject matter or niche support a Facebook Membership?</a:t>
            </a:r>
          </a:p>
          <a:p>
            <a:r>
              <a:rPr lang="en-US" dirty="0" smtClean="0"/>
              <a:t>SECOND, what will you include in your membership and how will it help your business?</a:t>
            </a:r>
          </a:p>
          <a:p>
            <a:r>
              <a:rPr lang="en-US" dirty="0" smtClean="0"/>
              <a:t>THIRD, what should you charge for your membership?</a:t>
            </a:r>
          </a:p>
          <a:p>
            <a:r>
              <a:rPr lang="en-US" dirty="0" smtClean="0"/>
              <a:t>FOURTH, what will you deliver to the members?</a:t>
            </a:r>
          </a:p>
          <a:p>
            <a:r>
              <a:rPr lang="en-US" dirty="0" smtClean="0"/>
              <a:t>FIFTH, managing the membership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5078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Will Your Subject Matter </a:t>
            </a:r>
            <a:br>
              <a:rPr lang="en-US" dirty="0" smtClean="0"/>
            </a:br>
            <a:r>
              <a:rPr lang="en-US" dirty="0" smtClean="0"/>
              <a:t>Support a Membership?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 of the most important things in the monetization process is to determine what audience you’ll attack to support a recurring membership.</a:t>
            </a:r>
          </a:p>
          <a:p>
            <a:r>
              <a:rPr lang="en-US" dirty="0" smtClean="0"/>
              <a:t>Being general about the niche won’t help you as much as going through a few simple steps to determine niche depth.</a:t>
            </a:r>
          </a:p>
          <a:p>
            <a:r>
              <a:rPr lang="en-US" dirty="0" smtClean="0"/>
              <a:t>First, Determine if there is already a magazine about the subject matter…determine at what level in the niche there is magazine content.</a:t>
            </a:r>
          </a:p>
          <a:p>
            <a:pPr lvl="1"/>
            <a:r>
              <a:rPr lang="en-US" dirty="0" smtClean="0"/>
              <a:t>Magazines.com</a:t>
            </a:r>
          </a:p>
          <a:p>
            <a:pPr lvl="1"/>
            <a:r>
              <a:rPr lang="en-US" dirty="0" smtClean="0"/>
              <a:t>Onlinenewspapers.com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9546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Will Your Subject Matter </a:t>
            </a:r>
            <a:br>
              <a:rPr lang="en-US" dirty="0" smtClean="0"/>
            </a:br>
            <a:r>
              <a:rPr lang="en-US" dirty="0" smtClean="0"/>
              <a:t>Support a Membership?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Are there products and services on Amazon, </a:t>
            </a:r>
            <a:r>
              <a:rPr lang="en-US" dirty="0" err="1" smtClean="0"/>
              <a:t>Ebay</a:t>
            </a:r>
            <a:r>
              <a:rPr lang="en-US" dirty="0" smtClean="0"/>
              <a:t> and/or </a:t>
            </a:r>
            <a:r>
              <a:rPr lang="en-US" dirty="0" err="1" smtClean="0"/>
              <a:t>Clickbank</a:t>
            </a:r>
            <a:r>
              <a:rPr lang="en-US" dirty="0" smtClean="0"/>
              <a:t> for the niche…at what level are the best selling products</a:t>
            </a:r>
          </a:p>
          <a:p>
            <a:pPr lvl="1"/>
            <a:r>
              <a:rPr lang="en-US" dirty="0" smtClean="0"/>
              <a:t>For Example Weight Loss May be too general</a:t>
            </a:r>
          </a:p>
          <a:p>
            <a:pPr lvl="1"/>
            <a:r>
              <a:rPr lang="en-US" dirty="0" smtClean="0"/>
              <a:t>Atkins Diet is more specific</a:t>
            </a:r>
          </a:p>
          <a:p>
            <a:pPr lvl="1"/>
            <a:r>
              <a:rPr lang="en-US" dirty="0" smtClean="0"/>
              <a:t>Atkins Diet on a budget may be even better</a:t>
            </a:r>
          </a:p>
          <a:p>
            <a:r>
              <a:rPr lang="en-US" dirty="0" smtClean="0"/>
              <a:t>Is the Niche Supported by Google and Google Trends?</a:t>
            </a:r>
          </a:p>
          <a:p>
            <a:r>
              <a:rPr lang="en-US" dirty="0" smtClean="0"/>
              <a:t>Is the Niche a Pain Point or Goal Motivator (Pain is better)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9504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Types of Paid Facebook Memberships, Products or Masterminds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65400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You can administer a Facebook community by allowing your members to pay on a monthly basis. </a:t>
            </a:r>
          </a:p>
          <a:p>
            <a:r>
              <a:rPr lang="en-US" dirty="0" smtClean="0"/>
              <a:t>This works best if you have someone that you can hand the administration of the site to.</a:t>
            </a:r>
          </a:p>
          <a:p>
            <a:pPr lvl="1"/>
            <a:r>
              <a:rPr lang="en-US" dirty="0" smtClean="0"/>
              <a:t>You want someone to handle when someone enters</a:t>
            </a:r>
          </a:p>
          <a:p>
            <a:pPr lvl="1"/>
            <a:r>
              <a:rPr lang="en-US" dirty="0" smtClean="0"/>
              <a:t>You want someone to handle support</a:t>
            </a:r>
          </a:p>
          <a:p>
            <a:pPr lvl="1"/>
            <a:r>
              <a:rPr lang="en-US" dirty="0" smtClean="0"/>
              <a:t>You’ll want someone to handle when payment ceases</a:t>
            </a:r>
          </a:p>
          <a:p>
            <a:r>
              <a:rPr lang="en-US" dirty="0" smtClean="0"/>
              <a:t>As mentioned the monthly fee is necessary to keep up the quality level by having the membership staffed.</a:t>
            </a:r>
          </a:p>
          <a:p>
            <a:r>
              <a:rPr lang="en-US" dirty="0" smtClean="0"/>
              <a:t>Alternately, you can deliver a “product” but, you will want to have at minimum at support desk. </a:t>
            </a:r>
          </a:p>
          <a:p>
            <a:r>
              <a:rPr lang="en-US" dirty="0" smtClean="0"/>
              <a:t>A one time fee still requires administration to deliver the product, but much less than an ongoing paid membership.</a:t>
            </a:r>
          </a:p>
          <a:p>
            <a:r>
              <a:rPr lang="en-US" dirty="0" smtClean="0"/>
              <a:t>You may also want to administer a group coaching through webinars and live meetings; </a:t>
            </a:r>
          </a:p>
          <a:p>
            <a:pPr lvl="1"/>
            <a:r>
              <a:rPr lang="en-US" dirty="0" err="1" smtClean="0"/>
              <a:t>Gotowebinar</a:t>
            </a:r>
            <a:r>
              <a:rPr lang="en-US" dirty="0" smtClean="0"/>
              <a:t> allows your members to talk back</a:t>
            </a:r>
          </a:p>
          <a:p>
            <a:pPr lvl="1"/>
            <a:r>
              <a:rPr lang="en-US" dirty="0" smtClean="0"/>
              <a:t>Webinar Fusion Pro allows for instant archiving</a:t>
            </a:r>
          </a:p>
        </p:txBody>
      </p:sp>
    </p:spTree>
    <p:extLst>
      <p:ext uri="{BB962C8B-B14F-4D97-AF65-F5344CB8AC3E}">
        <p14:creationId xmlns:p14="http://schemas.microsoft.com/office/powerpoint/2010/main" val="2175576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Payment Systems for a Facebook Membership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Since you will be manually delivering the membership, your payment should lead to a thank you page as well as a notification to your support team.</a:t>
            </a:r>
          </a:p>
          <a:p>
            <a:r>
              <a:rPr lang="en-US" dirty="0" smtClean="0"/>
              <a:t>You can use any of the affiliate platforms such as </a:t>
            </a:r>
            <a:r>
              <a:rPr lang="en-US" dirty="0" err="1" smtClean="0"/>
              <a:t>JVZoo</a:t>
            </a:r>
            <a:r>
              <a:rPr lang="en-US" dirty="0" smtClean="0"/>
              <a:t>, Warrior Plus or </a:t>
            </a:r>
            <a:r>
              <a:rPr lang="en-US" dirty="0" err="1" smtClean="0"/>
              <a:t>Clickbank</a:t>
            </a:r>
            <a:endParaRPr lang="en-US" dirty="0" smtClean="0"/>
          </a:p>
          <a:p>
            <a:r>
              <a:rPr lang="en-US" dirty="0" smtClean="0"/>
              <a:t>You will probably want to send your new members to a sign up page and Opt-In immediately after sale.</a:t>
            </a:r>
          </a:p>
          <a:p>
            <a:r>
              <a:rPr lang="en-US" dirty="0" smtClean="0"/>
              <a:t>You can create sign up pages using </a:t>
            </a:r>
            <a:r>
              <a:rPr lang="en-US" dirty="0" err="1" smtClean="0"/>
              <a:t>WuFoo</a:t>
            </a:r>
            <a:r>
              <a:rPr lang="en-US" dirty="0" smtClean="0"/>
              <a:t> or </a:t>
            </a:r>
            <a:r>
              <a:rPr lang="en-US" dirty="0" err="1" smtClean="0"/>
              <a:t>Jotform</a:t>
            </a:r>
            <a:r>
              <a:rPr lang="en-US" dirty="0" smtClean="0"/>
              <a:t>…or a page system like Optimize Press/</a:t>
            </a:r>
            <a:r>
              <a:rPr lang="en-US" dirty="0" err="1" smtClean="0"/>
              <a:t>Clickfunnels</a:t>
            </a:r>
            <a:endParaRPr lang="en-US" dirty="0" smtClean="0"/>
          </a:p>
          <a:p>
            <a:r>
              <a:rPr lang="en-US" dirty="0" smtClean="0"/>
              <a:t>This will allow you to verify the membership with minimal follow up.</a:t>
            </a:r>
          </a:p>
          <a:p>
            <a:r>
              <a:rPr lang="en-US" dirty="0" smtClean="0"/>
              <a:t>Sending buyers directly to the Facebook page to request access can and will lead to confusion if the link is shared.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2727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1685</TotalTime>
  <Words>1671</Words>
  <Application>Microsoft Office PowerPoint</Application>
  <PresentationFormat>Widescreen</PresentationFormat>
  <Paragraphs>110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Office Theme</vt:lpstr>
      <vt:lpstr>Facebook Monetization</vt:lpstr>
      <vt:lpstr>Overview Of Facebook Monetization Methods</vt:lpstr>
      <vt:lpstr>Getting Fans to Opt-In on Facebook</vt:lpstr>
      <vt:lpstr>Opt-In Strategies on Facebook</vt:lpstr>
      <vt:lpstr>Monetizing Facebook: Create A  Recurring Membership</vt:lpstr>
      <vt:lpstr>Will Your Subject Matter  Support a Membership?</vt:lpstr>
      <vt:lpstr>Will Your Subject Matter  Support a Membership?</vt:lpstr>
      <vt:lpstr>Types of Paid Facebook Memberships, Products or Masterminds</vt:lpstr>
      <vt:lpstr>Payment Systems for a Facebook Membership</vt:lpstr>
      <vt:lpstr>Support Site for Your Membership</vt:lpstr>
      <vt:lpstr>Delivering Membership Content On Facebook</vt:lpstr>
      <vt:lpstr>Additional Monetization Though Live Events</vt:lpstr>
      <vt:lpstr>Strategies for Creating A Funnel of  Facebook Based Products</vt:lpstr>
      <vt:lpstr>Strategies Moving Members Off Facebook Into Your Marketing Funnel</vt:lpstr>
      <vt:lpstr>Strategies for Replacing Members Who Quit</vt:lpstr>
      <vt:lpstr>Conclusion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Facebook Monetization</dc:title>
  <dc:creator/>
  <cp:lastModifiedBy>JayKay Bak</cp:lastModifiedBy>
  <cp:revision>26</cp:revision>
  <dcterms:created xsi:type="dcterms:W3CDTF">2015-08-19T16:25:08Z</dcterms:created>
  <dcterms:modified xsi:type="dcterms:W3CDTF">2017-03-28T08:52:16Z</dcterms:modified>
</cp:coreProperties>
</file>